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3" r:id="rId6"/>
    <p:sldId id="259" r:id="rId7"/>
    <p:sldId id="260" r:id="rId8"/>
    <p:sldId id="262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8927"/>
    <a:srgbClr val="869071"/>
    <a:srgbClr val="829B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18109A-BB5A-4895-AC8A-19EF2A9F5CC1}" v="223" dt="2021-06-01T01:16:32.4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4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junior" userId="4637e3830c875062" providerId="LiveId" clId="{2818109A-BB5A-4895-AC8A-19EF2A9F5CC1}"/>
    <pc:docChg chg="custSel addSld modSld sldOrd">
      <pc:chgData name="jonas junior" userId="4637e3830c875062" providerId="LiveId" clId="{2818109A-BB5A-4895-AC8A-19EF2A9F5CC1}" dt="2021-06-01T01:16:32.433" v="464"/>
      <pc:docMkLst>
        <pc:docMk/>
      </pc:docMkLst>
      <pc:sldChg chg="modSp mod modTransition modAnim">
        <pc:chgData name="jonas junior" userId="4637e3830c875062" providerId="LiveId" clId="{2818109A-BB5A-4895-AC8A-19EF2A9F5CC1}" dt="2021-05-31T22:28:46.824" v="323"/>
        <pc:sldMkLst>
          <pc:docMk/>
          <pc:sldMk cId="2620773218" sldId="256"/>
        </pc:sldMkLst>
        <pc:spChg chg="mod">
          <ac:chgData name="jonas junior" userId="4637e3830c875062" providerId="LiveId" clId="{2818109A-BB5A-4895-AC8A-19EF2A9F5CC1}" dt="2021-05-31T22:12:48.757" v="159" actId="207"/>
          <ac:spMkLst>
            <pc:docMk/>
            <pc:sldMk cId="2620773218" sldId="256"/>
            <ac:spMk id="2" creationId="{49474B53-9733-4CFA-AA01-237B56AFDA48}"/>
          </ac:spMkLst>
        </pc:spChg>
        <pc:spChg chg="mod">
          <ac:chgData name="jonas junior" userId="4637e3830c875062" providerId="LiveId" clId="{2818109A-BB5A-4895-AC8A-19EF2A9F5CC1}" dt="2021-05-31T22:13:05.390" v="160" actId="207"/>
          <ac:spMkLst>
            <pc:docMk/>
            <pc:sldMk cId="2620773218" sldId="256"/>
            <ac:spMk id="3" creationId="{9353E352-7291-4C00-8E3E-9E20080D285D}"/>
          </ac:spMkLst>
        </pc:spChg>
      </pc:sldChg>
      <pc:sldChg chg="addSp modSp mod modTransition modAnim">
        <pc:chgData name="jonas junior" userId="4637e3830c875062" providerId="LiveId" clId="{2818109A-BB5A-4895-AC8A-19EF2A9F5CC1}" dt="2021-05-31T22:29:48.080" v="338"/>
        <pc:sldMkLst>
          <pc:docMk/>
          <pc:sldMk cId="3613435470" sldId="257"/>
        </pc:sldMkLst>
        <pc:spChg chg="mod">
          <ac:chgData name="jonas junior" userId="4637e3830c875062" providerId="LiveId" clId="{2818109A-BB5A-4895-AC8A-19EF2A9F5CC1}" dt="2021-05-31T22:14:07.264" v="163" actId="207"/>
          <ac:spMkLst>
            <pc:docMk/>
            <pc:sldMk cId="3613435470" sldId="257"/>
            <ac:spMk id="2" creationId="{5984D743-DC93-4410-BEA7-A2506A76CA47}"/>
          </ac:spMkLst>
        </pc:spChg>
        <pc:spChg chg="mod">
          <ac:chgData name="jonas junior" userId="4637e3830c875062" providerId="LiveId" clId="{2818109A-BB5A-4895-AC8A-19EF2A9F5CC1}" dt="2021-05-31T22:14:13.145" v="164" actId="207"/>
          <ac:spMkLst>
            <pc:docMk/>
            <pc:sldMk cId="3613435470" sldId="257"/>
            <ac:spMk id="7" creationId="{A7F53B56-06A1-45A2-B8D3-9D14FED3B523}"/>
          </ac:spMkLst>
        </pc:spChg>
        <pc:spChg chg="mod">
          <ac:chgData name="jonas junior" userId="4637e3830c875062" providerId="LiveId" clId="{2818109A-BB5A-4895-AC8A-19EF2A9F5CC1}" dt="2021-05-31T22:14:16.266" v="165" actId="207"/>
          <ac:spMkLst>
            <pc:docMk/>
            <pc:sldMk cId="3613435470" sldId="257"/>
            <ac:spMk id="8" creationId="{5417A0C8-3161-46E7-95C5-4297F5A3EA16}"/>
          </ac:spMkLst>
        </pc:spChg>
        <pc:spChg chg="mod">
          <ac:chgData name="jonas junior" userId="4637e3830c875062" providerId="LiveId" clId="{2818109A-BB5A-4895-AC8A-19EF2A9F5CC1}" dt="2021-05-31T22:13:54.309" v="162" actId="207"/>
          <ac:spMkLst>
            <pc:docMk/>
            <pc:sldMk cId="3613435470" sldId="257"/>
            <ac:spMk id="9" creationId="{D2506617-C35E-4079-9522-AE1BDF6E0F3D}"/>
          </ac:spMkLst>
        </pc:spChg>
        <pc:picChg chg="add mod">
          <ac:chgData name="jonas junior" userId="4637e3830c875062" providerId="LiveId" clId="{2818109A-BB5A-4895-AC8A-19EF2A9F5CC1}" dt="2021-05-31T21:34:36.037" v="7" actId="1076"/>
          <ac:picMkLst>
            <pc:docMk/>
            <pc:sldMk cId="3613435470" sldId="257"/>
            <ac:picMk id="11" creationId="{1C1954D2-7F85-43A2-888A-0B07FB217D52}"/>
          </ac:picMkLst>
        </pc:picChg>
      </pc:sldChg>
      <pc:sldChg chg="modSp mod modTransition modAnim">
        <pc:chgData name="jonas junior" userId="4637e3830c875062" providerId="LiveId" clId="{2818109A-BB5A-4895-AC8A-19EF2A9F5CC1}" dt="2021-05-31T22:29:52.781" v="339"/>
        <pc:sldMkLst>
          <pc:docMk/>
          <pc:sldMk cId="1747984411" sldId="258"/>
        </pc:sldMkLst>
        <pc:spChg chg="mod">
          <ac:chgData name="jonas junior" userId="4637e3830c875062" providerId="LiveId" clId="{2818109A-BB5A-4895-AC8A-19EF2A9F5CC1}" dt="2021-05-31T22:14:23.375" v="166" actId="207"/>
          <ac:spMkLst>
            <pc:docMk/>
            <pc:sldMk cId="1747984411" sldId="258"/>
            <ac:spMk id="2" creationId="{221C7DFB-2327-4E32-99C6-38BB4527430F}"/>
          </ac:spMkLst>
        </pc:spChg>
        <pc:graphicFrameChg chg="modGraphic">
          <ac:chgData name="jonas junior" userId="4637e3830c875062" providerId="LiveId" clId="{2818109A-BB5A-4895-AC8A-19EF2A9F5CC1}" dt="2021-05-31T22:14:50.190" v="172" actId="207"/>
          <ac:graphicFrameMkLst>
            <pc:docMk/>
            <pc:sldMk cId="1747984411" sldId="258"/>
            <ac:graphicFrameMk id="4" creationId="{FFC0C99B-9BB6-4F76-AC2D-F8C3863B45A6}"/>
          </ac:graphicFrameMkLst>
        </pc:graphicFrameChg>
      </pc:sldChg>
      <pc:sldChg chg="modTransition modAnim">
        <pc:chgData name="jonas junior" userId="4637e3830c875062" providerId="LiveId" clId="{2818109A-BB5A-4895-AC8A-19EF2A9F5CC1}" dt="2021-05-31T22:30:21.387" v="345"/>
        <pc:sldMkLst>
          <pc:docMk/>
          <pc:sldMk cId="6947379" sldId="259"/>
        </pc:sldMkLst>
      </pc:sldChg>
      <pc:sldChg chg="modSp mod modTransition modAnim">
        <pc:chgData name="jonas junior" userId="4637e3830c875062" providerId="LiveId" clId="{2818109A-BB5A-4895-AC8A-19EF2A9F5CC1}" dt="2021-05-31T22:30:30" v="347"/>
        <pc:sldMkLst>
          <pc:docMk/>
          <pc:sldMk cId="2651698425" sldId="260"/>
        </pc:sldMkLst>
        <pc:spChg chg="mod">
          <ac:chgData name="jonas junior" userId="4637e3830c875062" providerId="LiveId" clId="{2818109A-BB5A-4895-AC8A-19EF2A9F5CC1}" dt="2021-05-31T22:15:02.340" v="173" actId="207"/>
          <ac:spMkLst>
            <pc:docMk/>
            <pc:sldMk cId="2651698425" sldId="260"/>
            <ac:spMk id="2" creationId="{43087FD7-B29B-4C92-87DE-C2D7EA73CB96}"/>
          </ac:spMkLst>
        </pc:spChg>
      </pc:sldChg>
      <pc:sldChg chg="addSp modSp mod ord modTransition modAnim">
        <pc:chgData name="jonas junior" userId="4637e3830c875062" providerId="LiveId" clId="{2818109A-BB5A-4895-AC8A-19EF2A9F5CC1}" dt="2021-05-31T22:31:07.163" v="361"/>
        <pc:sldMkLst>
          <pc:docMk/>
          <pc:sldMk cId="548704244" sldId="261"/>
        </pc:sldMkLst>
        <pc:spChg chg="mod">
          <ac:chgData name="jonas junior" userId="4637e3830c875062" providerId="LiveId" clId="{2818109A-BB5A-4895-AC8A-19EF2A9F5CC1}" dt="2021-05-31T22:15:24.239" v="175" actId="207"/>
          <ac:spMkLst>
            <pc:docMk/>
            <pc:sldMk cId="548704244" sldId="261"/>
            <ac:spMk id="2" creationId="{85BC4A7E-4698-4DE2-852D-8BDC29D20037}"/>
          </ac:spMkLst>
        </pc:spChg>
        <pc:spChg chg="add mod">
          <ac:chgData name="jonas junior" userId="4637e3830c875062" providerId="LiveId" clId="{2818109A-BB5A-4895-AC8A-19EF2A9F5CC1}" dt="2021-05-31T21:54:41.770" v="10" actId="208"/>
          <ac:spMkLst>
            <pc:docMk/>
            <pc:sldMk cId="548704244" sldId="261"/>
            <ac:spMk id="20" creationId="{6D9DDD47-4B4B-417D-B42A-33FF2588AF97}"/>
          </ac:spMkLst>
        </pc:spChg>
        <pc:spChg chg="add mod">
          <ac:chgData name="jonas junior" userId="4637e3830c875062" providerId="LiveId" clId="{2818109A-BB5A-4895-AC8A-19EF2A9F5CC1}" dt="2021-05-31T21:54:48.094" v="12" actId="1076"/>
          <ac:spMkLst>
            <pc:docMk/>
            <pc:sldMk cId="548704244" sldId="261"/>
            <ac:spMk id="22" creationId="{CF09A48C-140D-4C0C-89AD-3F0ACA01B173}"/>
          </ac:spMkLst>
        </pc:spChg>
        <pc:spChg chg="add mod">
          <ac:chgData name="jonas junior" userId="4637e3830c875062" providerId="LiveId" clId="{2818109A-BB5A-4895-AC8A-19EF2A9F5CC1}" dt="2021-05-31T22:01:19.463" v="154" actId="208"/>
          <ac:spMkLst>
            <pc:docMk/>
            <pc:sldMk cId="548704244" sldId="261"/>
            <ac:spMk id="23" creationId="{6414DCE1-AC8C-4F7D-BAA4-C8DBECDB593B}"/>
          </ac:spMkLst>
        </pc:spChg>
      </pc:sldChg>
      <pc:sldChg chg="modSp new mod modAnim">
        <pc:chgData name="jonas junior" userId="4637e3830c875062" providerId="LiveId" clId="{2818109A-BB5A-4895-AC8A-19EF2A9F5CC1}" dt="2021-05-31T22:26:25.931" v="293"/>
        <pc:sldMkLst>
          <pc:docMk/>
          <pc:sldMk cId="3601294156" sldId="262"/>
        </pc:sldMkLst>
        <pc:spChg chg="mod">
          <ac:chgData name="jonas junior" userId="4637e3830c875062" providerId="LiveId" clId="{2818109A-BB5A-4895-AC8A-19EF2A9F5CC1}" dt="2021-05-31T22:15:05.990" v="174" actId="207"/>
          <ac:spMkLst>
            <pc:docMk/>
            <pc:sldMk cId="3601294156" sldId="262"/>
            <ac:spMk id="2" creationId="{3DD38DDA-DC9C-465B-A9F1-93679AC2619C}"/>
          </ac:spMkLst>
        </pc:spChg>
        <pc:spChg chg="mod">
          <ac:chgData name="jonas junior" userId="4637e3830c875062" providerId="LiveId" clId="{2818109A-BB5A-4895-AC8A-19EF2A9F5CC1}" dt="2021-05-31T22:00:21.365" v="149" actId="20577"/>
          <ac:spMkLst>
            <pc:docMk/>
            <pc:sldMk cId="3601294156" sldId="262"/>
            <ac:spMk id="3" creationId="{D8AC9103-7E06-45CC-B790-806DC2954A22}"/>
          </ac:spMkLst>
        </pc:spChg>
      </pc:sldChg>
      <pc:sldChg chg="addSp delSp modSp new mod modTransition modAnim">
        <pc:chgData name="jonas junior" userId="4637e3830c875062" providerId="LiveId" clId="{2818109A-BB5A-4895-AC8A-19EF2A9F5CC1}" dt="2021-05-31T23:31:00.812" v="446"/>
        <pc:sldMkLst>
          <pc:docMk/>
          <pc:sldMk cId="3648768790" sldId="263"/>
        </pc:sldMkLst>
        <pc:spChg chg="mod">
          <ac:chgData name="jonas junior" userId="4637e3830c875062" providerId="LiveId" clId="{2818109A-BB5A-4895-AC8A-19EF2A9F5CC1}" dt="2021-05-31T23:23:43.869" v="435" actId="207"/>
          <ac:spMkLst>
            <pc:docMk/>
            <pc:sldMk cId="3648768790" sldId="263"/>
            <ac:spMk id="2" creationId="{8991C23C-C4D0-4654-930C-3D8DEF1BC2C8}"/>
          </ac:spMkLst>
        </pc:spChg>
        <pc:picChg chg="add del mod">
          <ac:chgData name="jonas junior" userId="4637e3830c875062" providerId="LiveId" clId="{2818109A-BB5A-4895-AC8A-19EF2A9F5CC1}" dt="2021-05-31T22:56:49.436" v="367" actId="478"/>
          <ac:picMkLst>
            <pc:docMk/>
            <pc:sldMk cId="3648768790" sldId="263"/>
            <ac:picMk id="4" creationId="{3B758798-B7FF-40A6-AA4F-8AA621F7D93D}"/>
          </ac:picMkLst>
        </pc:picChg>
        <pc:picChg chg="add mod">
          <ac:chgData name="jonas junior" userId="4637e3830c875062" providerId="LiveId" clId="{2818109A-BB5A-4895-AC8A-19EF2A9F5CC1}" dt="2021-05-31T22:57:20.291" v="371" actId="1076"/>
          <ac:picMkLst>
            <pc:docMk/>
            <pc:sldMk cId="3648768790" sldId="263"/>
            <ac:picMk id="6" creationId="{437683DF-A28D-4F7A-B84D-DB7BE7D710D2}"/>
          </ac:picMkLst>
        </pc:picChg>
      </pc:sldChg>
      <pc:sldChg chg="addSp delSp modSp new mod modTransition delAnim modAnim">
        <pc:chgData name="jonas junior" userId="4637e3830c875062" providerId="LiveId" clId="{2818109A-BB5A-4895-AC8A-19EF2A9F5CC1}" dt="2021-06-01T01:16:32.433" v="464"/>
        <pc:sldMkLst>
          <pc:docMk/>
          <pc:sldMk cId="2171936217" sldId="264"/>
        </pc:sldMkLst>
        <pc:spChg chg="mod">
          <ac:chgData name="jonas junior" userId="4637e3830c875062" providerId="LiveId" clId="{2818109A-BB5A-4895-AC8A-19EF2A9F5CC1}" dt="2021-05-31T23:23:47.237" v="436" actId="207"/>
          <ac:spMkLst>
            <pc:docMk/>
            <pc:sldMk cId="2171936217" sldId="264"/>
            <ac:spMk id="2" creationId="{AE168A23-66C4-4012-8766-AC3BD7D76BB4}"/>
          </ac:spMkLst>
        </pc:spChg>
        <pc:picChg chg="add del mod">
          <ac:chgData name="jonas junior" userId="4637e3830c875062" providerId="LiveId" clId="{2818109A-BB5A-4895-AC8A-19EF2A9F5CC1}" dt="2021-06-01T01:14:40.261" v="450" actId="478"/>
          <ac:picMkLst>
            <pc:docMk/>
            <pc:sldMk cId="2171936217" sldId="264"/>
            <ac:picMk id="4" creationId="{0F508670-92C8-4AD8-82FB-F0EB25F95B8E}"/>
          </ac:picMkLst>
        </pc:picChg>
        <pc:picChg chg="add mod">
          <ac:chgData name="jonas junior" userId="4637e3830c875062" providerId="LiveId" clId="{2818109A-BB5A-4895-AC8A-19EF2A9F5CC1}" dt="2021-06-01T01:16:13.744" v="458" actId="1076"/>
          <ac:picMkLst>
            <pc:docMk/>
            <pc:sldMk cId="2171936217" sldId="264"/>
            <ac:picMk id="6" creationId="{EAE86D6F-0D57-46BB-9C4A-38123F6BCCF6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474B53-9733-4CFA-AA01-237B56AFDA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solidFill>
                  <a:srgbClr val="508927"/>
                </a:solidFill>
              </a:rPr>
              <a:t>The Legend </a:t>
            </a:r>
            <a:r>
              <a:rPr lang="pt-BR" dirty="0" err="1">
                <a:solidFill>
                  <a:srgbClr val="508927"/>
                </a:solidFill>
              </a:rPr>
              <a:t>of</a:t>
            </a:r>
            <a:r>
              <a:rPr lang="pt-BR" dirty="0">
                <a:solidFill>
                  <a:srgbClr val="508927"/>
                </a:solidFill>
              </a:rPr>
              <a:t> Zelda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353E352-7291-4C00-8E3E-9E20080D28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>
                <a:solidFill>
                  <a:srgbClr val="508927"/>
                </a:solidFill>
              </a:rPr>
              <a:t>Zelda Maníacos</a:t>
            </a:r>
          </a:p>
        </p:txBody>
      </p:sp>
    </p:spTree>
    <p:extLst>
      <p:ext uri="{BB962C8B-B14F-4D97-AF65-F5344CB8AC3E}">
        <p14:creationId xmlns:p14="http://schemas.microsoft.com/office/powerpoint/2010/main" val="2620773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84D743-DC93-4410-BEA7-A2506A76C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508927"/>
                </a:solidFill>
              </a:rPr>
              <a:t>Contextualização</a:t>
            </a:r>
          </a:p>
        </p:txBody>
      </p:sp>
      <p:pic>
        <p:nvPicPr>
          <p:cNvPr id="5" name="Espaço Reservado para Conteúdo 4" descr="Desenho de personagens&#10;&#10;Descrição gerada automaticamente">
            <a:extLst>
              <a:ext uri="{FF2B5EF4-FFF2-40B4-BE49-F238E27FC236}">
                <a16:creationId xmlns:a16="http://schemas.microsoft.com/office/drawing/2014/main" id="{8AC18A45-A207-4961-9260-EB3ABE3150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1703" y="1659264"/>
            <a:ext cx="5455518" cy="30687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7F53B56-06A1-45A2-B8D3-9D14FED3B523}"/>
              </a:ext>
            </a:extLst>
          </p:cNvPr>
          <p:cNvSpPr txBox="1"/>
          <p:nvPr/>
        </p:nvSpPr>
        <p:spPr>
          <a:xfrm>
            <a:off x="1689337" y="5325070"/>
            <a:ext cx="2420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rgbClr val="508927"/>
                </a:solidFill>
              </a:rPr>
              <a:t>Ação e aventura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417A0C8-3161-46E7-95C5-4297F5A3EA16}"/>
              </a:ext>
            </a:extLst>
          </p:cNvPr>
          <p:cNvSpPr txBox="1"/>
          <p:nvPr/>
        </p:nvSpPr>
        <p:spPr>
          <a:xfrm>
            <a:off x="1689337" y="4863405"/>
            <a:ext cx="3046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508927"/>
                </a:solidFill>
              </a:rPr>
              <a:t>Série de vídeo game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2506617-C35E-4079-9522-AE1BDF6E0F3D}"/>
              </a:ext>
            </a:extLst>
          </p:cNvPr>
          <p:cNvSpPr txBox="1"/>
          <p:nvPr/>
        </p:nvSpPr>
        <p:spPr>
          <a:xfrm>
            <a:off x="1689337" y="5786735"/>
            <a:ext cx="23986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508927"/>
                </a:solidFill>
              </a:rPr>
              <a:t>Desde </a:t>
            </a:r>
            <a:r>
              <a:rPr lang="pt-BR" sz="2400" b="0" i="0" dirty="0">
                <a:solidFill>
                  <a:srgbClr val="508927"/>
                </a:solidFill>
                <a:effectLst/>
                <a:latin typeface="Google Sans"/>
              </a:rPr>
              <a:t>1986</a:t>
            </a:r>
            <a:endParaRPr lang="pt-BR" sz="2400" dirty="0">
              <a:solidFill>
                <a:srgbClr val="508927"/>
              </a:solidFill>
            </a:endParaRPr>
          </a:p>
        </p:txBody>
      </p:sp>
      <p:pic>
        <p:nvPicPr>
          <p:cNvPr id="11" name="Imagem 10" descr="Texto branco sobre fundo preto&#10;&#10;Descrição gerada automaticamente">
            <a:extLst>
              <a:ext uri="{FF2B5EF4-FFF2-40B4-BE49-F238E27FC236}">
                <a16:creationId xmlns:a16="http://schemas.microsoft.com/office/drawing/2014/main" id="{1C1954D2-7F85-43A2-888A-0B07FB217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8059" y="5357167"/>
            <a:ext cx="13208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4354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168A23-66C4-4012-8766-AC3BD7D76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508927"/>
                </a:solidFill>
              </a:rPr>
              <a:t>Desenho de solução</a:t>
            </a:r>
          </a:p>
        </p:txBody>
      </p:sp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EAE86D6F-0D57-46BB-9C4A-38123F6BC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89" y="1514374"/>
            <a:ext cx="8596668" cy="48356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7193621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21C7DFB-2327-4E32-99C6-38BB45274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508927"/>
                </a:solidFill>
              </a:rPr>
              <a:t>Backlog do projeto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Espaço Reservado para Conteúdo 3">
            <a:extLst>
              <a:ext uri="{FF2B5EF4-FFF2-40B4-BE49-F238E27FC236}">
                <a16:creationId xmlns:a16="http://schemas.microsoft.com/office/drawing/2014/main" id="{FFC0C99B-9BB6-4F76-AC2D-F8C3863B45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1710624"/>
              </p:ext>
            </p:extLst>
          </p:nvPr>
        </p:nvGraphicFramePr>
        <p:xfrm>
          <a:off x="1631176" y="1948543"/>
          <a:ext cx="8929648" cy="4235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861">
                  <a:extLst>
                    <a:ext uri="{9D8B030D-6E8A-4147-A177-3AD203B41FA5}">
                      <a16:colId xmlns:a16="http://schemas.microsoft.com/office/drawing/2014/main" val="926323421"/>
                    </a:ext>
                  </a:extLst>
                </a:gridCol>
                <a:gridCol w="2268945">
                  <a:extLst>
                    <a:ext uri="{9D8B030D-6E8A-4147-A177-3AD203B41FA5}">
                      <a16:colId xmlns:a16="http://schemas.microsoft.com/office/drawing/2014/main" val="2801913027"/>
                    </a:ext>
                  </a:extLst>
                </a:gridCol>
                <a:gridCol w="4091906">
                  <a:extLst>
                    <a:ext uri="{9D8B030D-6E8A-4147-A177-3AD203B41FA5}">
                      <a16:colId xmlns:a16="http://schemas.microsoft.com/office/drawing/2014/main" val="3648694551"/>
                    </a:ext>
                  </a:extLst>
                </a:gridCol>
                <a:gridCol w="905497">
                  <a:extLst>
                    <a:ext uri="{9D8B030D-6E8A-4147-A177-3AD203B41FA5}">
                      <a16:colId xmlns:a16="http://schemas.microsoft.com/office/drawing/2014/main" val="930072516"/>
                    </a:ext>
                  </a:extLst>
                </a:gridCol>
                <a:gridCol w="680772">
                  <a:extLst>
                    <a:ext uri="{9D8B030D-6E8A-4147-A177-3AD203B41FA5}">
                      <a16:colId xmlns:a16="http://schemas.microsoft.com/office/drawing/2014/main" val="2654981416"/>
                    </a:ext>
                  </a:extLst>
                </a:gridCol>
                <a:gridCol w="717667">
                  <a:extLst>
                    <a:ext uri="{9D8B030D-6E8A-4147-A177-3AD203B41FA5}">
                      <a16:colId xmlns:a16="http://schemas.microsoft.com/office/drawing/2014/main" val="3405609577"/>
                    </a:ext>
                  </a:extLst>
                </a:gridCol>
              </a:tblGrid>
              <a:tr h="367957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 dirty="0">
                          <a:effectLst/>
                        </a:rPr>
                        <a:t>Requisito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 dirty="0">
                          <a:effectLst/>
                        </a:rPr>
                        <a:t>Descrição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 dirty="0">
                          <a:effectLst/>
                        </a:rPr>
                        <a:t>Classificação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 dirty="0">
                          <a:effectLst/>
                        </a:rPr>
                        <a:t>Tamanho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 dirty="0">
                          <a:effectLst/>
                        </a:rPr>
                        <a:t>Ordem de execução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4657613"/>
                  </a:ext>
                </a:extLst>
              </a:tr>
              <a:tr h="367957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modal de login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O usuário será verificado no banco de dados, e se ele estiver cadastrado, terá acesso ao sistema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Importante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 dirty="0">
                          <a:effectLst/>
                        </a:rPr>
                        <a:t>8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5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extLst>
                  <a:ext uri="{0D108BD9-81ED-4DB2-BD59-A6C34878D82A}">
                    <a16:rowId xmlns:a16="http://schemas.microsoft.com/office/drawing/2014/main" val="2475182244"/>
                  </a:ext>
                </a:extLst>
              </a:tr>
              <a:tr h="367957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2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 dirty="0">
                          <a:effectLst/>
                        </a:rPr>
                        <a:t>modal de cadastro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 dirty="0">
                          <a:effectLst/>
                        </a:rPr>
                        <a:t>Coletar dados dos clientes interessados e </a:t>
                      </a:r>
                      <a:r>
                        <a:rPr lang="pt-BR" sz="1100" u="none" strike="noStrike" dirty="0" err="1">
                          <a:effectLst/>
                        </a:rPr>
                        <a:t>rigistra-los</a:t>
                      </a:r>
                      <a:r>
                        <a:rPr lang="pt-BR" sz="1100" u="none" strike="noStrike" dirty="0">
                          <a:effectLst/>
                        </a:rPr>
                        <a:t> no banco de dados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Importante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4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extLst>
                  <a:ext uri="{0D108BD9-81ED-4DB2-BD59-A6C34878D82A}">
                    <a16:rowId xmlns:a16="http://schemas.microsoft.com/office/drawing/2014/main" val="4137145353"/>
                  </a:ext>
                </a:extLst>
              </a:tr>
              <a:tr h="206959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3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Desenho de soluçao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HLD e LLD desenho de solução mais especifico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Essencial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extLst>
                  <a:ext uri="{0D108BD9-81ED-4DB2-BD59-A6C34878D82A}">
                    <a16:rowId xmlns:a16="http://schemas.microsoft.com/office/drawing/2014/main" val="411682549"/>
                  </a:ext>
                </a:extLst>
              </a:tr>
              <a:tr h="206959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4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Site institucional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Onde o usuário terá acesso as informações do site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Essencial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3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extLst>
                  <a:ext uri="{0D108BD9-81ED-4DB2-BD59-A6C34878D82A}">
                    <a16:rowId xmlns:a16="http://schemas.microsoft.com/office/drawing/2014/main" val="714395788"/>
                  </a:ext>
                </a:extLst>
              </a:tr>
              <a:tr h="367957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5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banco de dados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Onde sera armazenado os dados dos clientes e os dados registrados pelo site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Essencial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6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extLst>
                  <a:ext uri="{0D108BD9-81ED-4DB2-BD59-A6C34878D82A}">
                    <a16:rowId xmlns:a16="http://schemas.microsoft.com/office/drawing/2014/main" val="2855947245"/>
                  </a:ext>
                </a:extLst>
              </a:tr>
              <a:tr h="367957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6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Edital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 dirty="0">
                          <a:effectLst/>
                        </a:rPr>
                        <a:t>Local no site destinado á noticias publicadas por </a:t>
                      </a:r>
                      <a:r>
                        <a:rPr lang="pt-BR" sz="1100" u="none" strike="noStrike" dirty="0" err="1">
                          <a:effectLst/>
                        </a:rPr>
                        <a:t>adiministradores</a:t>
                      </a:r>
                      <a:r>
                        <a:rPr lang="pt-BR" sz="1100" u="none" strike="noStrike" dirty="0">
                          <a:effectLst/>
                        </a:rPr>
                        <a:t> da página aos usuários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Desejável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10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extLst>
                  <a:ext uri="{0D108BD9-81ED-4DB2-BD59-A6C34878D82A}">
                    <a16:rowId xmlns:a16="http://schemas.microsoft.com/office/drawing/2014/main" val="3698422500"/>
                  </a:ext>
                </a:extLst>
              </a:tr>
              <a:tr h="206959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7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Modelagem logica de dados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Modelagem DER/MER das tabelas do banco de dados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Essencial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13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2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extLst>
                  <a:ext uri="{0D108BD9-81ED-4DB2-BD59-A6C34878D82A}">
                    <a16:rowId xmlns:a16="http://schemas.microsoft.com/office/drawing/2014/main" val="2647712316"/>
                  </a:ext>
                </a:extLst>
              </a:tr>
              <a:tr h="367957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fórum de descussão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O usuário terá acesso a uma tela onde entrará em contato com outros usuários do site para discutir assuntos pertinentes ao tema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Desejável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extLst>
                  <a:ext uri="{0D108BD9-81ED-4DB2-BD59-A6C34878D82A}">
                    <a16:rowId xmlns:a16="http://schemas.microsoft.com/office/drawing/2014/main" val="3720263130"/>
                  </a:ext>
                </a:extLst>
              </a:tr>
              <a:tr h="367957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conexão entre site, api e o banco de dados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Para o armazenamento e consulta de dados entre o site e o banco.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Essencial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7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extLst>
                  <a:ext uri="{0D108BD9-81ED-4DB2-BD59-A6C34878D82A}">
                    <a16:rowId xmlns:a16="http://schemas.microsoft.com/office/drawing/2014/main" val="2177479770"/>
                  </a:ext>
                </a:extLst>
              </a:tr>
              <a:tr h="528954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10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página dos administradores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Página acessada apenas por administradores onde poderão publicar noticias aos usuários e analisar a média das avaliações dos usuários e suas opiniões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Desejável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extLst>
                  <a:ext uri="{0D108BD9-81ED-4DB2-BD59-A6C34878D82A}">
                    <a16:rowId xmlns:a16="http://schemas.microsoft.com/office/drawing/2014/main" val="3179586304"/>
                  </a:ext>
                </a:extLst>
              </a:tr>
              <a:tr h="367957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11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comentário no fórum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100" u="none" strike="noStrike">
                          <a:effectLst/>
                        </a:rPr>
                        <a:t>Funcionalidade de responder postagens no fórum diretamente ao seu autor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Desejável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21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 dirty="0">
                          <a:effectLst/>
                        </a:rPr>
                        <a:t>11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2" marR="7322" marT="7322" marB="0" anchor="ctr"/>
                </a:tc>
                <a:extLst>
                  <a:ext uri="{0D108BD9-81ED-4DB2-BD59-A6C34878D82A}">
                    <a16:rowId xmlns:a16="http://schemas.microsoft.com/office/drawing/2014/main" val="3857719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79844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91C23C-C4D0-4654-930C-3D8DEF1BC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508927"/>
                </a:solidFill>
              </a:rPr>
              <a:t>Ferramenta de gestão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37683DF-A28D-4F7A-B84D-DB7BE7D71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496457"/>
            <a:ext cx="9723658" cy="347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768790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555912-9066-4B01-91A3-91B060CAB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Modelagem lógica de dados</a:t>
            </a:r>
          </a:p>
        </p:txBody>
      </p:sp>
      <p:pic>
        <p:nvPicPr>
          <p:cNvPr id="21" name="Espaço Reservado para Conteúdo 20">
            <a:extLst>
              <a:ext uri="{FF2B5EF4-FFF2-40B4-BE49-F238E27FC236}">
                <a16:creationId xmlns:a16="http://schemas.microsoft.com/office/drawing/2014/main" id="{74DFB79C-8D22-45BC-8545-6B5AB9D86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8514" y="1509486"/>
            <a:ext cx="7331442" cy="4952955"/>
          </a:xfrm>
        </p:spPr>
      </p:pic>
    </p:spTree>
    <p:extLst>
      <p:ext uri="{BB962C8B-B14F-4D97-AF65-F5344CB8AC3E}">
        <p14:creationId xmlns:p14="http://schemas.microsoft.com/office/powerpoint/2010/main" val="6947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087FD7-B29B-4C92-87DE-C2D7EA73C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508927"/>
                </a:solidFill>
              </a:rPr>
              <a:t>Prototipação das páginas (</a:t>
            </a:r>
            <a:r>
              <a:rPr lang="pt-BR" dirty="0" err="1">
                <a:solidFill>
                  <a:srgbClr val="508927"/>
                </a:solidFill>
              </a:rPr>
              <a:t>Figma</a:t>
            </a:r>
            <a:r>
              <a:rPr lang="pt-BR" dirty="0">
                <a:solidFill>
                  <a:srgbClr val="508927"/>
                </a:solidFill>
              </a:rPr>
              <a:t>)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F4560AA-0C09-448D-AAAB-2D7E1D3CE8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611086"/>
            <a:ext cx="10066712" cy="476068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5169842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D38DDA-DC9C-465B-A9F1-93679AC2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508927"/>
                </a:solidFill>
              </a:rPr>
              <a:t>Agradecimentos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8AC9103-7E06-45CC-B790-806DC2954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Juliana Oliveira;</a:t>
            </a:r>
          </a:p>
          <a:p>
            <a:r>
              <a:rPr lang="pt-BR" dirty="0"/>
              <a:t>Davi Souza;</a:t>
            </a:r>
          </a:p>
          <a:p>
            <a:r>
              <a:rPr lang="pt-BR" dirty="0"/>
              <a:t>Lucas Bezerra;</a:t>
            </a:r>
          </a:p>
          <a:p>
            <a:r>
              <a:rPr lang="pt-BR" dirty="0"/>
              <a:t>Roselaine Francisca;</a:t>
            </a:r>
          </a:p>
          <a:p>
            <a:r>
              <a:rPr lang="pt-BR" dirty="0"/>
              <a:t>Grupo de Pesquisa e inovação;</a:t>
            </a:r>
          </a:p>
          <a:p>
            <a:r>
              <a:rPr lang="pt-BR" dirty="0"/>
              <a:t>Professores.</a:t>
            </a:r>
          </a:p>
        </p:txBody>
      </p:sp>
    </p:spTree>
    <p:extLst>
      <p:ext uri="{BB962C8B-B14F-4D97-AF65-F5344CB8AC3E}">
        <p14:creationId xmlns:p14="http://schemas.microsoft.com/office/powerpoint/2010/main" val="3601294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5BC4A7E-4698-4DE2-852D-8BDC29D20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337" y="1265314"/>
            <a:ext cx="4299666" cy="32491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rgbClr val="508927"/>
                </a:solidFill>
                <a:latin typeface="+mj-lt"/>
                <a:ea typeface="+mj-ea"/>
                <a:cs typeface="+mj-cs"/>
              </a:rPr>
              <a:t>Obrigado pela presença</a:t>
            </a: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Imagem 3" descr="Logotipo&#10;&#10;Descrição gerada automaticamente">
            <a:extLst>
              <a:ext uri="{FF2B5EF4-FFF2-40B4-BE49-F238E27FC236}">
                <a16:creationId xmlns:a16="http://schemas.microsoft.com/office/drawing/2014/main" id="{479F223B-6580-4D67-8F14-9BB86BBC1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604" y="2590786"/>
            <a:ext cx="3765692" cy="1684397"/>
          </a:xfrm>
          <a:prstGeom prst="rect">
            <a:avLst/>
          </a:prstGeom>
        </p:spPr>
      </p:pic>
      <p:pic>
        <p:nvPicPr>
          <p:cNvPr id="6" name="Imagem 5" descr="Desenho de uma pessoa&#10;&#10;Descrição gerada automaticamente">
            <a:extLst>
              <a:ext uri="{FF2B5EF4-FFF2-40B4-BE49-F238E27FC236}">
                <a16:creationId xmlns:a16="http://schemas.microsoft.com/office/drawing/2014/main" id="{814E54DD-6B6B-45BF-85D8-1F4DFA4BF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515" y="4705439"/>
            <a:ext cx="1997781" cy="1997781"/>
          </a:xfrm>
          <a:prstGeom prst="rect">
            <a:avLst/>
          </a:prstGeom>
        </p:spPr>
      </p:pic>
      <p:pic>
        <p:nvPicPr>
          <p:cNvPr id="8" name="Imagem 7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71843843-E573-4D59-B5A3-C2055D180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9165" y="4705439"/>
            <a:ext cx="1997781" cy="1997781"/>
          </a:xfrm>
          <a:prstGeom prst="rect">
            <a:avLst/>
          </a:prstGeom>
        </p:spPr>
      </p:pic>
      <p:sp>
        <p:nvSpPr>
          <p:cNvPr id="20" name="Elipse 19">
            <a:extLst>
              <a:ext uri="{FF2B5EF4-FFF2-40B4-BE49-F238E27FC236}">
                <a16:creationId xmlns:a16="http://schemas.microsoft.com/office/drawing/2014/main" id="{6D9DDD47-4B4B-417D-B42A-33FF2588AF97}"/>
              </a:ext>
            </a:extLst>
          </p:cNvPr>
          <p:cNvSpPr/>
          <p:nvPr/>
        </p:nvSpPr>
        <p:spPr>
          <a:xfrm>
            <a:off x="2409371" y="6400800"/>
            <a:ext cx="566058" cy="45720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CF09A48C-140D-4C0C-89AD-3F0ACA01B173}"/>
              </a:ext>
            </a:extLst>
          </p:cNvPr>
          <p:cNvSpPr/>
          <p:nvPr/>
        </p:nvSpPr>
        <p:spPr>
          <a:xfrm>
            <a:off x="5578759" y="6371916"/>
            <a:ext cx="566058" cy="45720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6414DCE1-AC8C-4F7D-BAA4-C8DBECDB593B}"/>
              </a:ext>
            </a:extLst>
          </p:cNvPr>
          <p:cNvSpPr/>
          <p:nvPr/>
        </p:nvSpPr>
        <p:spPr>
          <a:xfrm>
            <a:off x="4306957" y="2849217"/>
            <a:ext cx="198782" cy="198783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7042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524</TotalTime>
  <Words>300</Words>
  <Application>Microsoft Office PowerPoint</Application>
  <PresentationFormat>Widescreen</PresentationFormat>
  <Paragraphs>91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Google Sans</vt:lpstr>
      <vt:lpstr>Trebuchet MS</vt:lpstr>
      <vt:lpstr>Wingdings 3</vt:lpstr>
      <vt:lpstr>Facetado</vt:lpstr>
      <vt:lpstr>The Legend of Zelda</vt:lpstr>
      <vt:lpstr>Contextualização</vt:lpstr>
      <vt:lpstr>Desenho de solução</vt:lpstr>
      <vt:lpstr>Backlog do projeto</vt:lpstr>
      <vt:lpstr>Ferramenta de gestão</vt:lpstr>
      <vt:lpstr>Modelagem lógica de dados</vt:lpstr>
      <vt:lpstr>Prototipação das páginas (Figma)</vt:lpstr>
      <vt:lpstr>Agradecimentos</vt:lpstr>
      <vt:lpstr>Obrigado pela presença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Legend of Zelda</dc:title>
  <dc:creator>jonas junior</dc:creator>
  <cp:lastModifiedBy>jonas junior</cp:lastModifiedBy>
  <cp:revision>7</cp:revision>
  <dcterms:created xsi:type="dcterms:W3CDTF">2021-05-31T16:32:02Z</dcterms:created>
  <dcterms:modified xsi:type="dcterms:W3CDTF">2021-06-01T01:16:34Z</dcterms:modified>
</cp:coreProperties>
</file>

<file path=docProps/thumbnail.jpeg>
</file>